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Jesus Lived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1Corinthians 15:1-11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Evidence Jesus Lived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926" y="1825625"/>
            <a:ext cx="5623874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H.G. Wells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Will Durant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Encyclopedia Britannica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Thallus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Letter Of Mara-Serapion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3C5C34D-0BAC-11ED-BA11-7C7DD30972C9}"/>
              </a:ext>
            </a:extLst>
          </p:cNvPr>
          <p:cNvSpPr txBox="1">
            <a:spLocks/>
          </p:cNvSpPr>
          <p:nvPr/>
        </p:nvSpPr>
        <p:spPr>
          <a:xfrm>
            <a:off x="6402372" y="1825625"/>
            <a:ext cx="5623874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4000" dirty="0"/>
              <a:t>Cornelius Tacitus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4000" dirty="0"/>
              <a:t>Pliny The Younger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4000" dirty="0" err="1"/>
              <a:t>Seutonius</a:t>
            </a:r>
            <a:r>
              <a:rPr lang="en-US" sz="4000" dirty="0"/>
              <a:t> – </a:t>
            </a:r>
            <a:r>
              <a:rPr lang="en-US" sz="4000" dirty="0">
                <a:solidFill>
                  <a:schemeClr val="accent4"/>
                </a:solidFill>
              </a:rPr>
              <a:t>Acts 18:1-2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4000" dirty="0"/>
              <a:t>The Talmud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4000" dirty="0"/>
              <a:t>Flavius Josephus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C447E-8F82-C1EA-3048-818F50DFB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7B60C-204F-04AD-FA83-D5D006FF8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Implication Of Jesus Lived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BF266-E775-2A4F-0D19-506841E800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281287"/>
            <a:ext cx="5647441" cy="421158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Who Is He?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What Does He Want?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Jesus Will Return As Judge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02917-9E73-5788-8CA0-F7BFB7CC5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47148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10:17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16:15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11:6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2:22-36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15:12-19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3:10-18</a:t>
            </a:r>
          </a:p>
        </p:txBody>
      </p:sp>
    </p:spTree>
    <p:extLst>
      <p:ext uri="{BB962C8B-B14F-4D97-AF65-F5344CB8AC3E}">
        <p14:creationId xmlns:p14="http://schemas.microsoft.com/office/powerpoint/2010/main" val="271183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63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Jesus Lived</vt:lpstr>
      <vt:lpstr>Evidence Jesus Lived</vt:lpstr>
      <vt:lpstr>Implication Of Jesus Lived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2026-06-13T22:05:08Z</dcterms:created>
  <dcterms:modified xsi:type="dcterms:W3CDTF">2026-06-13T22:14:43Z</dcterms:modified>
</cp:coreProperties>
</file>