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3" r:id="rId5"/>
    <p:sldId id="264" r:id="rId6"/>
    <p:sldId id="265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6" autoAdjust="0"/>
    <p:restoredTop sz="94660"/>
  </p:normalViewPr>
  <p:slideViewPr>
    <p:cSldViewPr snapToGrid="0">
      <p:cViewPr varScale="1">
        <p:scale>
          <a:sx n="51" d="100"/>
          <a:sy n="51" d="100"/>
        </p:scale>
        <p:origin x="57" y="12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364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30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053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913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792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64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0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20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759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698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193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A2B14-DE4A-419E-BB03-91A6FB09514B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6082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60702-3814-43A3-88CE-3E02DF6A84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 anchorCtr="1">
            <a:normAutofit/>
          </a:bodyPr>
          <a:lstStyle/>
          <a:p>
            <a:r>
              <a:rPr lang="en-US" sz="9600" dirty="0"/>
              <a:t>A Family Man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AFCC95-1D7A-4F80-A80F-89B3C6B8E7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1655762"/>
          </a:xfrm>
        </p:spPr>
        <p:txBody>
          <a:bodyPr anchor="ctr" anchorCtr="1">
            <a:normAutofit/>
          </a:bodyPr>
          <a:lstStyle/>
          <a:p>
            <a:r>
              <a:rPr lang="en-US" sz="6000" dirty="0">
                <a:solidFill>
                  <a:schemeClr val="accent2"/>
                </a:solidFill>
              </a:rPr>
              <a:t>1Peter 2:21-25</a:t>
            </a:r>
          </a:p>
        </p:txBody>
      </p:sp>
    </p:spTree>
    <p:extLst>
      <p:ext uri="{BB962C8B-B14F-4D97-AF65-F5344CB8AC3E}">
        <p14:creationId xmlns:p14="http://schemas.microsoft.com/office/powerpoint/2010/main" val="1890398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B0697-03D4-45DA-BDDA-CFF426DAA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God's Way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5111B-3F80-4284-A164-5A5EE45D9B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endParaRPr lang="en-US" sz="4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EC86C5-B68D-4489-AD61-CE7F055938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Ezekiel 22:30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Jeremiah 5:1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Proverbs 18:22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Proverbs 12:4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Proverbs 19:14</a:t>
            </a:r>
          </a:p>
        </p:txBody>
      </p:sp>
    </p:spTree>
    <p:extLst>
      <p:ext uri="{BB962C8B-B14F-4D97-AF65-F5344CB8AC3E}">
        <p14:creationId xmlns:p14="http://schemas.microsoft.com/office/powerpoint/2010/main" val="1000079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1F51D-1698-B7A5-9C57-7FB9CE0C4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356B6-A4D0-DF44-EEB2-44DE1816F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God's Way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7179A-B741-FBE9-124A-9DF6515A6E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Leader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F3FC0F-81CF-69F7-B9CF-77BA9381A9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09328" y="1825625"/>
            <a:ext cx="6244472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1Corinthians 11:3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1Timothy 2:11-14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Ephesians 5:28-29; 1Peter 3:7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Genesis 18:19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Luke 22:25-27; Philippians 2:5-8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Matthew 19:5-6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Hebrews 13:4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1Corinthians 7:1-5; Proverbs 5:18-21</a:t>
            </a:r>
          </a:p>
        </p:txBody>
      </p:sp>
    </p:spTree>
    <p:extLst>
      <p:ext uri="{BB962C8B-B14F-4D97-AF65-F5344CB8AC3E}">
        <p14:creationId xmlns:p14="http://schemas.microsoft.com/office/powerpoint/2010/main" val="3144642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23CD2-7841-BEF3-3837-6F34096D9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0AB97-54E1-1F19-1232-B3A9FF270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God's Way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CD43F-65E0-22A4-E586-F4E65DC3E0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Leader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Provider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E527B0-F995-5975-C8FE-A403E078ED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09328" y="1825625"/>
            <a:ext cx="6244472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Genesis 2:22-24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Proverbs 14:1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1Corinthians 14:34-36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1Peter 3:7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1Timothy 5:8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1Corinthians 7:1-4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Ephesians 5:28-29</a:t>
            </a:r>
          </a:p>
        </p:txBody>
      </p:sp>
    </p:spTree>
    <p:extLst>
      <p:ext uri="{BB962C8B-B14F-4D97-AF65-F5344CB8AC3E}">
        <p14:creationId xmlns:p14="http://schemas.microsoft.com/office/powerpoint/2010/main" val="2262286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4335D-78C2-4106-1F6D-8B4AB9368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CC5B7-E94B-3957-70EA-366499A6A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God's Way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D9F20F-F481-3E3E-5EE3-429B1DDCBE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Leader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Provider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Gentleness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CACA70-BD75-BBE0-33B3-C4E3811028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09328" y="1825625"/>
            <a:ext cx="6244472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James 3:17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1Peter 2:21-25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Titus 3:1-2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Ephesians 4:32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Ephesians 5:28-29</a:t>
            </a:r>
          </a:p>
        </p:txBody>
      </p:sp>
    </p:spTree>
    <p:extLst>
      <p:ext uri="{BB962C8B-B14F-4D97-AF65-F5344CB8AC3E}">
        <p14:creationId xmlns:p14="http://schemas.microsoft.com/office/powerpoint/2010/main" val="1111823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2CB7F-870F-8D26-5699-8F732B4D6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47FEE-500D-631F-3A48-BC9EDD6DD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God's Way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40D47-6ECB-B826-D8C5-BE53199ED9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Leader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Provider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Gentleness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Love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F2D60A-84CB-097B-1AD5-FF6CA081C6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72140" y="1825625"/>
            <a:ext cx="4481660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Ephesians 5:25-33</a:t>
            </a:r>
          </a:p>
        </p:txBody>
      </p:sp>
    </p:spTree>
    <p:extLst>
      <p:ext uri="{BB962C8B-B14F-4D97-AF65-F5344CB8AC3E}">
        <p14:creationId xmlns:p14="http://schemas.microsoft.com/office/powerpoint/2010/main" val="3191678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0Sermon.potx" id="{BA42AA14-B2D9-42EF-92FD-0529C79BC866}" vid="{4D4656D2-EE4B-4256-833E-74B8CD6ACA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00Sermon</Template>
  <TotalTime>7</TotalTime>
  <Words>91</Words>
  <Application>Microsoft Office PowerPoint</Application>
  <PresentationFormat>Widescreen</PresentationFormat>
  <Paragraphs>43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A Family Man</vt:lpstr>
      <vt:lpstr>God's Way Works</vt:lpstr>
      <vt:lpstr>God's Way Works</vt:lpstr>
      <vt:lpstr>God's Way Works</vt:lpstr>
      <vt:lpstr>God's Way Works</vt:lpstr>
      <vt:lpstr>God's Way Works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 Henderson</dc:creator>
  <cp:lastModifiedBy>Dan Henderson</cp:lastModifiedBy>
  <cp:revision>1</cp:revision>
  <dcterms:created xsi:type="dcterms:W3CDTF">2026-08-16T00:15:53Z</dcterms:created>
  <dcterms:modified xsi:type="dcterms:W3CDTF">2026-08-16T00:23:48Z</dcterms:modified>
</cp:coreProperties>
</file>