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In The World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John 17:13-19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In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50969"/>
            <a:ext cx="5181600" cy="40419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Guard Against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2Timothy 4:10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Philemon 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9:24-27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1John 2:16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6EB00-45FB-D1AE-3529-5A8ED2D25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4A00A-C132-CD90-32DF-51B143F0C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In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D401D-8C82-5222-90D6-2A2F76ED8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50969"/>
            <a:ext cx="5181600" cy="40419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Guard Against 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Surrounded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0AD0D9-F81B-7B18-C706-CC968DACE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9963" y="1825625"/>
            <a:ext cx="6583837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6:24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11:1; Proverbs 20:23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5:22-25; 1Corinthians 7:2-3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22:6; Ephesians 6:4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4:7-8; John 21:3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15:33; 2Corinthians 6:14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Haggai 1:1-11</a:t>
            </a:r>
          </a:p>
        </p:txBody>
      </p:sp>
    </p:spTree>
    <p:extLst>
      <p:ext uri="{BB962C8B-B14F-4D97-AF65-F5344CB8AC3E}">
        <p14:creationId xmlns:p14="http://schemas.microsoft.com/office/powerpoint/2010/main" val="257647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C93C3-09E6-262D-9D76-A059678CC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2417-6FD8-8BFA-744D-E99C51387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In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6D0F9-AE9F-1944-DA16-97A51442BA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50969"/>
            <a:ext cx="5181600" cy="40419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Guard Against 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Surrounded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Uncomfortable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9EAA2-8EEE-324F-0D9A-0BAB9B0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3666" y="1825625"/>
            <a:ext cx="5000134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2:11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6:17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11:24-26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13:11-14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4:16-18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5:1-10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4:1-5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12:1-3</a:t>
            </a:r>
          </a:p>
        </p:txBody>
      </p:sp>
    </p:spTree>
    <p:extLst>
      <p:ext uri="{BB962C8B-B14F-4D97-AF65-F5344CB8AC3E}">
        <p14:creationId xmlns:p14="http://schemas.microsoft.com/office/powerpoint/2010/main" val="2246170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7</TotalTime>
  <Words>76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In The World</vt:lpstr>
      <vt:lpstr>In The World</vt:lpstr>
      <vt:lpstr>In The World</vt:lpstr>
      <vt:lpstr>In The World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2026-08-29T19:42:51Z</dcterms:created>
  <dcterms:modified xsi:type="dcterms:W3CDTF">2026-08-29T19:50:41Z</dcterms:modified>
</cp:coreProperties>
</file>