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Saints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1Peter 2:9-12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Saints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99029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Special People, Special Purpose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15109"/>
            <a:ext cx="5181600" cy="5088281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2:9-12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2:11-14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4:11-12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1:1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17:17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6:1-4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9:62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6:9-11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FFE8D-1087-32DD-D732-0E4583F32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3084-76DE-297E-F715-71C5344B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Saints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549BC-512D-E64D-2567-4273D1B7D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99029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Special People, Special Purpose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Saints Are The Church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7E335-1DF0-4904-1CE2-37A595222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5315" y="1615109"/>
            <a:ext cx="6768445" cy="5088281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16:13; Matthew 5:16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James 5:11; 1Peter 2:20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2Timothy 2:15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29:18; Philippians 4:13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4:19-21; Luke 9:62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6:33; James 5:17; Acts 4:31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4:19-20; Acts 5:29; Psalm 111:10Ecclesiastes 12:13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12:4-7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2:19-20; Romans 16:1-2</a:t>
            </a:r>
          </a:p>
        </p:txBody>
      </p:sp>
    </p:spTree>
    <p:extLst>
      <p:ext uri="{BB962C8B-B14F-4D97-AF65-F5344CB8AC3E}">
        <p14:creationId xmlns:p14="http://schemas.microsoft.com/office/powerpoint/2010/main" val="251045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18EC7-0FED-F3E6-8E7F-55B298A27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98A3-3C44-DBF7-F86E-67482DEA9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Saints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4FF2-406D-41AC-292A-898269C6C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99029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Special People, Special Purpose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Saints Are The Church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Saints Into Eternity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E19C4-D0B9-E88C-AE5E-8E9E46109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15109"/>
            <a:ext cx="5181600" cy="5088281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Psalm 97:10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1Thessalonians 3:13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Psalm 116:15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Revelation 11:18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Colossians 1:11-12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1:3-7</a:t>
            </a:r>
          </a:p>
        </p:txBody>
      </p:sp>
    </p:spTree>
    <p:extLst>
      <p:ext uri="{BB962C8B-B14F-4D97-AF65-F5344CB8AC3E}">
        <p14:creationId xmlns:p14="http://schemas.microsoft.com/office/powerpoint/2010/main" val="156132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104</TotalTime>
  <Words>110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Saints</vt:lpstr>
      <vt:lpstr>Saints</vt:lpstr>
      <vt:lpstr>Saints</vt:lpstr>
      <vt:lpstr>Saints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2</cp:revision>
  <dcterms:created xsi:type="dcterms:W3CDTF">2026-08-22T16:10:30Z</dcterms:created>
  <dcterms:modified xsi:type="dcterms:W3CDTF">2026-08-22T23:44:36Z</dcterms:modified>
</cp:coreProperties>
</file>