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2" r:id="rId3"/>
    <p:sldId id="263" r:id="rId4"/>
    <p:sldId id="264" r:id="rId5"/>
    <p:sldId id="265" r:id="rId6"/>
    <p:sldId id="266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66" autoAdjust="0"/>
    <p:restoredTop sz="94660"/>
  </p:normalViewPr>
  <p:slideViewPr>
    <p:cSldViewPr snapToGrid="0">
      <p:cViewPr varScale="1">
        <p:scale>
          <a:sx n="51" d="100"/>
          <a:sy n="51" d="100"/>
        </p:scale>
        <p:origin x="57" y="122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2B14-DE4A-419E-BB03-91A6FB09514B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242F-7301-4413-AC49-85EFF225C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3643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2B14-DE4A-419E-BB03-91A6FB09514B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242F-7301-4413-AC49-85EFF225C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0308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2B14-DE4A-419E-BB03-91A6FB09514B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242F-7301-4413-AC49-85EFF225C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0530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2B14-DE4A-419E-BB03-91A6FB09514B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242F-7301-4413-AC49-85EFF225C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9132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2B14-DE4A-419E-BB03-91A6FB09514B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242F-7301-4413-AC49-85EFF225C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7927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2B14-DE4A-419E-BB03-91A6FB09514B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242F-7301-4413-AC49-85EFF225C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647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2B14-DE4A-419E-BB03-91A6FB09514B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242F-7301-4413-AC49-85EFF225C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0074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2B14-DE4A-419E-BB03-91A6FB09514B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242F-7301-4413-AC49-85EFF225C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2099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2B14-DE4A-419E-BB03-91A6FB09514B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242F-7301-4413-AC49-85EFF225C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7593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2B14-DE4A-419E-BB03-91A6FB09514B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242F-7301-4413-AC49-85EFF225C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6986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2B14-DE4A-419E-BB03-91A6FB09514B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242F-7301-4413-AC49-85EFF225C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193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8A2B14-DE4A-419E-BB03-91A6FB09514B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5D242F-7301-4413-AC49-85EFF225C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60826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60702-3814-43A3-88CE-3E02DF6A84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92231"/>
            <a:ext cx="9144000" cy="3217732"/>
          </a:xfrm>
        </p:spPr>
        <p:txBody>
          <a:bodyPr anchor="ctr" anchorCtr="1">
            <a:normAutofit/>
          </a:bodyPr>
          <a:lstStyle/>
          <a:p>
            <a:r>
              <a:rPr lang="en-US" sz="9600" dirty="0"/>
              <a:t>An Excellent Companion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1AFCC95-1D7A-4F80-A80F-89B3C6B8E7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509963"/>
            <a:ext cx="9144000" cy="1655762"/>
          </a:xfrm>
        </p:spPr>
        <p:txBody>
          <a:bodyPr anchor="ctr" anchorCtr="1">
            <a:normAutofit/>
          </a:bodyPr>
          <a:lstStyle/>
          <a:p>
            <a:r>
              <a:rPr lang="en-US" sz="6000" dirty="0">
                <a:solidFill>
                  <a:schemeClr val="accent2"/>
                </a:solidFill>
              </a:rPr>
              <a:t>Ephesians 5:22-24</a:t>
            </a:r>
          </a:p>
        </p:txBody>
      </p:sp>
    </p:spTree>
    <p:extLst>
      <p:ext uri="{BB962C8B-B14F-4D97-AF65-F5344CB8AC3E}">
        <p14:creationId xmlns:p14="http://schemas.microsoft.com/office/powerpoint/2010/main" val="18903988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5F67BE-4215-C50D-A5CF-D545675292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7131D9-AE40-83EF-D1BE-35A34C59E6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7200" dirty="0"/>
              <a:t>God’s Way Works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E78CCF-9AA1-A3AB-7BD8-56F30D962F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66725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4800"/>
              </a:spcBef>
              <a:buNone/>
            </a:pPr>
            <a:r>
              <a:rPr lang="en-US" sz="4000" dirty="0"/>
              <a:t>Commitment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326864-AC8A-5A1F-2E4E-6F2D3DE7DA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667250"/>
          </a:xfrm>
        </p:spPr>
        <p:txBody>
          <a:bodyPr anchor="b">
            <a:normAutofit/>
          </a:bodyPr>
          <a:lstStyle/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Proverbs 18:22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Matthew 19:5-6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Proverbs 19:13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Proverbs 27:15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Proverbs 21:9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Proverbs 21:19</a:t>
            </a:r>
          </a:p>
        </p:txBody>
      </p:sp>
    </p:spTree>
    <p:extLst>
      <p:ext uri="{BB962C8B-B14F-4D97-AF65-F5344CB8AC3E}">
        <p14:creationId xmlns:p14="http://schemas.microsoft.com/office/powerpoint/2010/main" val="9817230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48C244-D9CF-3517-9B0D-7BB6FAAF25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B84C25-08B4-BFD9-A2AF-E2C1C6B05F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7200" dirty="0"/>
              <a:t>God’s Way Works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1E746-F185-6C9E-B143-286F3B7E11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66725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4800"/>
              </a:spcBef>
              <a:buNone/>
            </a:pPr>
            <a:r>
              <a:rPr lang="en-US" sz="4000" dirty="0"/>
              <a:t>Commitment</a:t>
            </a:r>
          </a:p>
          <a:p>
            <a:pPr marL="0" indent="0">
              <a:lnSpc>
                <a:spcPct val="100000"/>
              </a:lnSpc>
              <a:spcBef>
                <a:spcPts val="4800"/>
              </a:spcBef>
              <a:buNone/>
            </a:pPr>
            <a:r>
              <a:rPr lang="en-US" sz="4000" dirty="0"/>
              <a:t>Subjection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CD1C64-38F9-1990-1B09-475FDE4A1B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667250"/>
          </a:xfrm>
        </p:spPr>
        <p:txBody>
          <a:bodyPr anchor="b">
            <a:normAutofit/>
          </a:bodyPr>
          <a:lstStyle/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Genesis 3:16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Ephesians 5:22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1Corinthians 11:8-9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Ephesians 5:24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Acts 5:29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1Peter 3:1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1Corinthians 7:13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Colossians 3:18</a:t>
            </a:r>
          </a:p>
        </p:txBody>
      </p:sp>
    </p:spTree>
    <p:extLst>
      <p:ext uri="{BB962C8B-B14F-4D97-AF65-F5344CB8AC3E}">
        <p14:creationId xmlns:p14="http://schemas.microsoft.com/office/powerpoint/2010/main" val="3093665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F233DA-0CEE-B614-1271-E0B40719B0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E4966C-5B67-59D0-DFA8-56B6BB7889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7200" dirty="0"/>
              <a:t>God’s Way Works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8778D3-2606-D19B-3A38-34FB50C02B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66725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4800"/>
              </a:spcBef>
              <a:buNone/>
            </a:pPr>
            <a:r>
              <a:rPr lang="en-US" sz="4000" dirty="0"/>
              <a:t>Commitment</a:t>
            </a:r>
          </a:p>
          <a:p>
            <a:pPr marL="0" indent="0">
              <a:lnSpc>
                <a:spcPct val="100000"/>
              </a:lnSpc>
              <a:spcBef>
                <a:spcPts val="4800"/>
              </a:spcBef>
              <a:buNone/>
            </a:pPr>
            <a:r>
              <a:rPr lang="en-US" sz="4000" dirty="0"/>
              <a:t>Subjection</a:t>
            </a:r>
          </a:p>
          <a:p>
            <a:pPr marL="0" indent="0">
              <a:lnSpc>
                <a:spcPct val="100000"/>
              </a:lnSpc>
              <a:spcBef>
                <a:spcPts val="4800"/>
              </a:spcBef>
              <a:buNone/>
            </a:pPr>
            <a:r>
              <a:rPr lang="en-US" sz="4000" dirty="0"/>
              <a:t>Suitable Helper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50B4E6-980C-DE02-5A9A-807236556E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667250"/>
          </a:xfrm>
        </p:spPr>
        <p:txBody>
          <a:bodyPr anchor="b">
            <a:normAutofit/>
          </a:bodyPr>
          <a:lstStyle/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Genesis 2:18-20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1Corinthians 7:1-4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Hebrews 13:4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Titus 2:5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1Timothy 5:14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Proverbs 31:27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1Peter 3:1-7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1Corinthians 7:16</a:t>
            </a:r>
          </a:p>
        </p:txBody>
      </p:sp>
    </p:spTree>
    <p:extLst>
      <p:ext uri="{BB962C8B-B14F-4D97-AF65-F5344CB8AC3E}">
        <p14:creationId xmlns:p14="http://schemas.microsoft.com/office/powerpoint/2010/main" val="37514683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8BD2C-F89A-F7BD-F4D5-6EF39E0235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24CEB-9EA6-3846-B6FA-411112BFCB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7200" dirty="0"/>
              <a:t>God’s Way Works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9E61CB-47C7-DE30-A2C5-8C074D4103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66725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4800"/>
              </a:spcBef>
              <a:buNone/>
            </a:pPr>
            <a:r>
              <a:rPr lang="en-US" sz="4000" dirty="0"/>
              <a:t>Commitment</a:t>
            </a:r>
          </a:p>
          <a:p>
            <a:pPr marL="0" indent="0">
              <a:lnSpc>
                <a:spcPct val="100000"/>
              </a:lnSpc>
              <a:spcBef>
                <a:spcPts val="4800"/>
              </a:spcBef>
              <a:buNone/>
            </a:pPr>
            <a:r>
              <a:rPr lang="en-US" sz="4000" dirty="0"/>
              <a:t>Subjection</a:t>
            </a:r>
          </a:p>
          <a:p>
            <a:pPr marL="0" indent="0">
              <a:lnSpc>
                <a:spcPct val="100000"/>
              </a:lnSpc>
              <a:spcBef>
                <a:spcPts val="4800"/>
              </a:spcBef>
              <a:buNone/>
            </a:pPr>
            <a:r>
              <a:rPr lang="en-US" sz="4000" dirty="0"/>
              <a:t>Suitable Helper</a:t>
            </a:r>
          </a:p>
          <a:p>
            <a:pPr marL="0" indent="0">
              <a:lnSpc>
                <a:spcPct val="100000"/>
              </a:lnSpc>
              <a:spcBef>
                <a:spcPts val="4800"/>
              </a:spcBef>
              <a:buNone/>
            </a:pPr>
            <a:r>
              <a:rPr lang="en-US" sz="4000" dirty="0"/>
              <a:t>Love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F41D96-853F-C88A-6E30-2BD68B6733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667250"/>
          </a:xfrm>
        </p:spPr>
        <p:txBody>
          <a:bodyPr anchor="b">
            <a:normAutofit/>
          </a:bodyPr>
          <a:lstStyle/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Titus 2:4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Ephesians 5:33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1Peter 3:6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Proverbs 31:10-31</a:t>
            </a:r>
          </a:p>
        </p:txBody>
      </p:sp>
    </p:spTree>
    <p:extLst>
      <p:ext uri="{BB962C8B-B14F-4D97-AF65-F5344CB8AC3E}">
        <p14:creationId xmlns:p14="http://schemas.microsoft.com/office/powerpoint/2010/main" val="12769999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032FE7-EA48-80E4-0864-D8AB62C26D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0AD7E9-1542-8DFD-F240-32E0A7E616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85740"/>
          </a:xfrm>
        </p:spPr>
        <p:txBody>
          <a:bodyPr>
            <a:normAutofit/>
          </a:bodyPr>
          <a:lstStyle/>
          <a:p>
            <a:pPr algn="ctr"/>
            <a:r>
              <a:rPr lang="en-US" sz="7200" dirty="0"/>
              <a:t>God’s Way Works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EA2F44-0AAC-9141-D9CC-64FE1D8909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1402" y="1244338"/>
            <a:ext cx="11943761" cy="5486399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4000" dirty="0"/>
              <a:t>“Woman was created to </a:t>
            </a:r>
            <a:r>
              <a:rPr lang="en-US" sz="4000" b="1" dirty="0">
                <a:solidFill>
                  <a:schemeClr val="accent4"/>
                </a:solidFill>
              </a:rPr>
              <a:t>complement</a:t>
            </a:r>
            <a:r>
              <a:rPr lang="en-US" sz="4000" dirty="0"/>
              <a:t> man, to supply what he lacked. She gives his life meaning; she encourages, motivates, and inspires. She brings peace and contentment. She stabilizes and at the same time stimulates. Man needs woman's feminine influence to make his life complete and happy. </a:t>
            </a:r>
            <a:r>
              <a:rPr lang="en-US" sz="4000" b="1" dirty="0">
                <a:solidFill>
                  <a:schemeClr val="accent2"/>
                </a:solidFill>
              </a:rPr>
              <a:t>Men and women were created to be husbands and wives.</a:t>
            </a:r>
            <a:r>
              <a:rPr lang="en-US" sz="4000" b="1" dirty="0"/>
              <a:t>”</a:t>
            </a:r>
          </a:p>
          <a:p>
            <a:pPr marL="0" indent="0" algn="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4000" dirty="0"/>
              <a:t>(Ruth E. Hazelwood - The Challenge of Being a Wife)</a:t>
            </a:r>
          </a:p>
        </p:txBody>
      </p:sp>
    </p:spTree>
    <p:extLst>
      <p:ext uri="{BB962C8B-B14F-4D97-AF65-F5344CB8AC3E}">
        <p14:creationId xmlns:p14="http://schemas.microsoft.com/office/powerpoint/2010/main" val="24935774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0Sermon.potx" id="{BA42AA14-B2D9-42EF-92FD-0529C79BC866}" vid="{4D4656D2-EE4B-4256-833E-74B8CD6ACA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00Sermon</Template>
  <TotalTime>13</TotalTime>
  <Words>164</Words>
  <Application>Microsoft Office PowerPoint</Application>
  <PresentationFormat>Widescreen</PresentationFormat>
  <Paragraphs>45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An Excellent Companion</vt:lpstr>
      <vt:lpstr>God’s Way Works</vt:lpstr>
      <vt:lpstr>God’s Way Works</vt:lpstr>
      <vt:lpstr>God’s Way Works</vt:lpstr>
      <vt:lpstr>God’s Way Works</vt:lpstr>
      <vt:lpstr>God’s Way Works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Dan Henderson</dc:creator>
  <cp:lastModifiedBy>Dan Henderson</cp:lastModifiedBy>
  <cp:revision>1</cp:revision>
  <dcterms:created xsi:type="dcterms:W3CDTF">2026-09-19T16:03:32Z</dcterms:created>
  <dcterms:modified xsi:type="dcterms:W3CDTF">2026-09-19T16:16:48Z</dcterms:modified>
</cp:coreProperties>
</file>