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1" r:id="rId3"/>
    <p:sldId id="262" r:id="rId4"/>
    <p:sldId id="264" r:id="rId5"/>
    <p:sldId id="263" r:id="rId6"/>
    <p:sldId id="265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966" autoAdjust="0"/>
    <p:restoredTop sz="94660"/>
  </p:normalViewPr>
  <p:slideViewPr>
    <p:cSldViewPr snapToGrid="0">
      <p:cViewPr varScale="1">
        <p:scale>
          <a:sx n="51" d="100"/>
          <a:sy n="51" d="100"/>
        </p:scale>
        <p:origin x="57" y="122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8A2B14-DE4A-419E-BB03-91A6FB09514B}" type="datetimeFigureOut">
              <a:rPr lang="en-US" smtClean="0"/>
              <a:t>9/12/2026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D242F-7301-4413-AC49-85EFF225C2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13643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8A2B14-DE4A-419E-BB03-91A6FB09514B}" type="datetimeFigureOut">
              <a:rPr lang="en-US" smtClean="0"/>
              <a:t>9/12/2026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D242F-7301-4413-AC49-85EFF225C2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90308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8A2B14-DE4A-419E-BB03-91A6FB09514B}" type="datetimeFigureOut">
              <a:rPr lang="en-US" smtClean="0"/>
              <a:t>9/12/2026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D242F-7301-4413-AC49-85EFF225C2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00530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8A2B14-DE4A-419E-BB03-91A6FB09514B}" type="datetimeFigureOut">
              <a:rPr lang="en-US" smtClean="0"/>
              <a:t>9/12/2026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D242F-7301-4413-AC49-85EFF225C2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69132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8A2B14-DE4A-419E-BB03-91A6FB09514B}" type="datetimeFigureOut">
              <a:rPr lang="en-US" smtClean="0"/>
              <a:t>9/12/2026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D242F-7301-4413-AC49-85EFF225C2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57927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8A2B14-DE4A-419E-BB03-91A6FB09514B}" type="datetimeFigureOut">
              <a:rPr lang="en-US" smtClean="0"/>
              <a:t>9/12/2026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D242F-7301-4413-AC49-85EFF225C2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4647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8A2B14-DE4A-419E-BB03-91A6FB09514B}" type="datetimeFigureOut">
              <a:rPr lang="en-US" smtClean="0"/>
              <a:t>9/12/2026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D242F-7301-4413-AC49-85EFF225C2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90074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8A2B14-DE4A-419E-BB03-91A6FB09514B}" type="datetimeFigureOut">
              <a:rPr lang="en-US" smtClean="0"/>
              <a:t>9/12/2026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D242F-7301-4413-AC49-85EFF225C2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52099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8A2B14-DE4A-419E-BB03-91A6FB09514B}" type="datetimeFigureOut">
              <a:rPr lang="en-US" smtClean="0"/>
              <a:t>9/12/2026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D242F-7301-4413-AC49-85EFF225C2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97593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8A2B14-DE4A-419E-BB03-91A6FB09514B}" type="datetimeFigureOut">
              <a:rPr lang="en-US" smtClean="0"/>
              <a:t>9/12/2026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D242F-7301-4413-AC49-85EFF225C2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96986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8A2B14-DE4A-419E-BB03-91A6FB09514B}" type="datetimeFigureOut">
              <a:rPr lang="en-US" smtClean="0"/>
              <a:t>9/12/2026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D242F-7301-4413-AC49-85EFF225C2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11936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8A2B14-DE4A-419E-BB03-91A6FB09514B}" type="datetimeFigureOut">
              <a:rPr lang="en-US" smtClean="0"/>
              <a:t>9/12/2026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5D242F-7301-4413-AC49-85EFF225C2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860826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B60702-3814-43A3-88CE-3E02DF6A84F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 anchor="ctr" anchorCtr="1">
            <a:normAutofit/>
          </a:bodyPr>
          <a:lstStyle/>
          <a:p>
            <a:r>
              <a:rPr lang="en-US" sz="9600" dirty="0"/>
              <a:t>Elders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1AFCC95-1D7A-4F80-A80F-89B3C6B8E7B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509963"/>
            <a:ext cx="9144000" cy="1655762"/>
          </a:xfrm>
        </p:spPr>
        <p:txBody>
          <a:bodyPr anchor="ctr" anchorCtr="1">
            <a:normAutofit/>
          </a:bodyPr>
          <a:lstStyle/>
          <a:p>
            <a:r>
              <a:rPr lang="en-US" sz="6000" dirty="0">
                <a:solidFill>
                  <a:schemeClr val="accent2"/>
                </a:solidFill>
              </a:rPr>
              <a:t>1Peter 5:1-4</a:t>
            </a:r>
          </a:p>
        </p:txBody>
      </p:sp>
    </p:spTree>
    <p:extLst>
      <p:ext uri="{BB962C8B-B14F-4D97-AF65-F5344CB8AC3E}">
        <p14:creationId xmlns:p14="http://schemas.microsoft.com/office/powerpoint/2010/main" val="18903988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BB0697-03D4-45DA-BDDA-CFF426DAAC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7200" dirty="0"/>
              <a:t>What Is An Elder?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C5111B-3F80-4284-A164-5A5EE45D9BB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667250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4800"/>
              </a:spcBef>
              <a:buNone/>
            </a:pPr>
            <a:r>
              <a:rPr lang="en-US" sz="4000" b="1" dirty="0"/>
              <a:t>Ability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EEC86C5-B68D-4489-AD61-CE7F055938D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667250"/>
          </a:xfrm>
        </p:spPr>
        <p:txBody>
          <a:bodyPr anchor="b">
            <a:normAutofit/>
          </a:bodyPr>
          <a:lstStyle/>
          <a:p>
            <a:pPr marL="0" indent="0" algn="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200" dirty="0">
                <a:solidFill>
                  <a:schemeClr val="accent4"/>
                </a:solidFill>
              </a:rPr>
              <a:t>1Peter 5:1-4</a:t>
            </a:r>
          </a:p>
          <a:p>
            <a:pPr marL="0" indent="0" algn="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200" dirty="0">
                <a:solidFill>
                  <a:schemeClr val="accent4"/>
                </a:solidFill>
              </a:rPr>
              <a:t>Philippians 1:1</a:t>
            </a:r>
          </a:p>
          <a:p>
            <a:pPr marL="0" indent="0" algn="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200" dirty="0">
                <a:solidFill>
                  <a:schemeClr val="accent4"/>
                </a:solidFill>
              </a:rPr>
              <a:t>Acts 20:28</a:t>
            </a:r>
          </a:p>
          <a:p>
            <a:pPr marL="0" indent="0" algn="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200" dirty="0">
                <a:solidFill>
                  <a:schemeClr val="accent4"/>
                </a:solidFill>
              </a:rPr>
              <a:t>Ephesians 4:11</a:t>
            </a:r>
          </a:p>
          <a:p>
            <a:pPr marL="0" indent="0" algn="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200" dirty="0">
                <a:solidFill>
                  <a:schemeClr val="accent4"/>
                </a:solidFill>
              </a:rPr>
              <a:t>1Timothy 3:1-7</a:t>
            </a:r>
          </a:p>
          <a:p>
            <a:pPr marL="0" indent="0" algn="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200" dirty="0">
                <a:solidFill>
                  <a:schemeClr val="accent4"/>
                </a:solidFill>
              </a:rPr>
              <a:t>Titus 1:6-9</a:t>
            </a:r>
          </a:p>
          <a:p>
            <a:pPr marL="0" indent="0" algn="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200" dirty="0">
                <a:solidFill>
                  <a:schemeClr val="accent4"/>
                </a:solidFill>
              </a:rPr>
              <a:t>Acts 14:23</a:t>
            </a:r>
          </a:p>
        </p:txBody>
      </p:sp>
    </p:spTree>
    <p:extLst>
      <p:ext uri="{BB962C8B-B14F-4D97-AF65-F5344CB8AC3E}">
        <p14:creationId xmlns:p14="http://schemas.microsoft.com/office/powerpoint/2010/main" val="10000799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55993D-8716-49FD-DAFC-FB82F650C9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74711C-0B20-89C8-1170-5880A59CFB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7200" dirty="0"/>
              <a:t>What Is An Elder?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F00BC7-A50B-8622-45D1-3D56BAD9AF6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667250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4800"/>
              </a:spcBef>
              <a:buNone/>
            </a:pPr>
            <a:r>
              <a:rPr lang="en-US" sz="4000" dirty="0"/>
              <a:t>Ability</a:t>
            </a:r>
          </a:p>
          <a:p>
            <a:pPr marL="0" indent="0">
              <a:lnSpc>
                <a:spcPct val="100000"/>
              </a:lnSpc>
              <a:spcBef>
                <a:spcPts val="4800"/>
              </a:spcBef>
              <a:buNone/>
            </a:pPr>
            <a:r>
              <a:rPr lang="en-US" sz="4000" b="1" dirty="0"/>
              <a:t>Character</a:t>
            </a:r>
          </a:p>
          <a:p>
            <a:pPr marL="457200" lvl="1" indent="0">
              <a:lnSpc>
                <a:spcPct val="100000"/>
              </a:lnSpc>
              <a:spcBef>
                <a:spcPts val="2400"/>
              </a:spcBef>
              <a:buNone/>
            </a:pPr>
            <a:r>
              <a:rPr lang="en-US" sz="3600" b="1" dirty="0"/>
              <a:t>Negative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6BCE020-D25B-7340-7C54-E89F83A383D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667250"/>
          </a:xfrm>
        </p:spPr>
        <p:txBody>
          <a:bodyPr anchor="b">
            <a:normAutofit/>
          </a:bodyPr>
          <a:lstStyle/>
          <a:p>
            <a:pPr marL="0" indent="0" algn="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200" dirty="0">
                <a:solidFill>
                  <a:schemeClr val="accent4"/>
                </a:solidFill>
              </a:rPr>
              <a:t>Ephesians 5:18</a:t>
            </a:r>
          </a:p>
          <a:p>
            <a:pPr marL="0" indent="0" algn="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200" dirty="0">
                <a:solidFill>
                  <a:schemeClr val="accent4"/>
                </a:solidFill>
              </a:rPr>
              <a:t>1Corinthians 6:9-10</a:t>
            </a:r>
          </a:p>
          <a:p>
            <a:pPr marL="0" indent="0" algn="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200" dirty="0">
                <a:solidFill>
                  <a:schemeClr val="accent4"/>
                </a:solidFill>
              </a:rPr>
              <a:t>Matthew 5:38-39</a:t>
            </a:r>
          </a:p>
          <a:p>
            <a:pPr marL="0" indent="0" algn="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200" dirty="0">
                <a:solidFill>
                  <a:schemeClr val="accent4"/>
                </a:solidFill>
              </a:rPr>
              <a:t>Titus 3:2</a:t>
            </a:r>
          </a:p>
          <a:p>
            <a:pPr marL="0" indent="0" algn="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200" dirty="0">
                <a:solidFill>
                  <a:schemeClr val="accent4"/>
                </a:solidFill>
              </a:rPr>
              <a:t>1Timothy 6:9-10</a:t>
            </a:r>
          </a:p>
          <a:p>
            <a:pPr marL="0" indent="0" algn="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200" dirty="0">
                <a:solidFill>
                  <a:schemeClr val="accent4"/>
                </a:solidFill>
              </a:rPr>
              <a:t>Titus 2:7-8,12</a:t>
            </a:r>
          </a:p>
          <a:p>
            <a:pPr marL="0" indent="0" algn="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200" dirty="0">
                <a:solidFill>
                  <a:schemeClr val="accent4"/>
                </a:solidFill>
              </a:rPr>
              <a:t>Hebrews 13:5</a:t>
            </a:r>
          </a:p>
          <a:p>
            <a:pPr marL="0" indent="0" algn="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200" dirty="0">
                <a:solidFill>
                  <a:schemeClr val="accent4"/>
                </a:solidFill>
              </a:rPr>
              <a:t>Philippians 2:3</a:t>
            </a:r>
          </a:p>
          <a:p>
            <a:pPr marL="0" indent="0" algn="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200" dirty="0">
                <a:solidFill>
                  <a:schemeClr val="accent4"/>
                </a:solidFill>
              </a:rPr>
              <a:t>Colossians 3:8</a:t>
            </a:r>
          </a:p>
        </p:txBody>
      </p:sp>
    </p:spTree>
    <p:extLst>
      <p:ext uri="{BB962C8B-B14F-4D97-AF65-F5344CB8AC3E}">
        <p14:creationId xmlns:p14="http://schemas.microsoft.com/office/powerpoint/2010/main" val="7360709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665CDD-8304-D6A7-1E47-19B35D0C48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C81DAC-A529-1325-1816-E1F70BF077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7200" dirty="0"/>
              <a:t>What Is An Elder?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44D19B-CA5D-BF8C-77C5-5E6C965ECA1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667250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4800"/>
              </a:spcBef>
              <a:buNone/>
            </a:pPr>
            <a:r>
              <a:rPr lang="en-US" sz="4000" dirty="0"/>
              <a:t>Ability</a:t>
            </a:r>
          </a:p>
          <a:p>
            <a:pPr marL="0" indent="0">
              <a:lnSpc>
                <a:spcPct val="100000"/>
              </a:lnSpc>
              <a:spcBef>
                <a:spcPts val="4800"/>
              </a:spcBef>
              <a:buNone/>
            </a:pPr>
            <a:r>
              <a:rPr lang="en-US" sz="4000" b="1" dirty="0"/>
              <a:t>Character</a:t>
            </a:r>
          </a:p>
          <a:p>
            <a:pPr marL="457200" lvl="1" indent="0">
              <a:lnSpc>
                <a:spcPct val="100000"/>
              </a:lnSpc>
              <a:spcBef>
                <a:spcPts val="2400"/>
              </a:spcBef>
              <a:buNone/>
            </a:pPr>
            <a:r>
              <a:rPr lang="en-US" sz="3600" dirty="0"/>
              <a:t>Negative</a:t>
            </a:r>
          </a:p>
          <a:p>
            <a:pPr marL="457200" lvl="1" indent="0">
              <a:lnSpc>
                <a:spcPct val="100000"/>
              </a:lnSpc>
              <a:spcBef>
                <a:spcPts val="2400"/>
              </a:spcBef>
              <a:buNone/>
            </a:pPr>
            <a:r>
              <a:rPr lang="en-US" sz="3600" b="1" dirty="0"/>
              <a:t>Positive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11100BF-B36B-03D6-E274-1896729C4B0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599521" y="1825625"/>
            <a:ext cx="5754277" cy="4667250"/>
          </a:xfrm>
        </p:spPr>
        <p:txBody>
          <a:bodyPr anchor="b">
            <a:normAutofit/>
          </a:bodyPr>
          <a:lstStyle/>
          <a:p>
            <a:pPr marL="0" indent="0" algn="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200" dirty="0">
                <a:solidFill>
                  <a:schemeClr val="accent4"/>
                </a:solidFill>
              </a:rPr>
              <a:t>1Timothy 5:7; 1Corinthians 1:8</a:t>
            </a:r>
          </a:p>
          <a:p>
            <a:pPr marL="0" indent="0" algn="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200" dirty="0">
                <a:solidFill>
                  <a:schemeClr val="accent4"/>
                </a:solidFill>
              </a:rPr>
              <a:t>1Peter 4:7; 1Thessalonians 5:6</a:t>
            </a:r>
          </a:p>
          <a:p>
            <a:pPr marL="0" indent="0" algn="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200" dirty="0">
                <a:solidFill>
                  <a:schemeClr val="accent4"/>
                </a:solidFill>
              </a:rPr>
              <a:t>Titus 2:12</a:t>
            </a:r>
          </a:p>
          <a:p>
            <a:pPr marL="0" indent="0" algn="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200" dirty="0">
                <a:solidFill>
                  <a:schemeClr val="accent4"/>
                </a:solidFill>
              </a:rPr>
              <a:t>2Peter 1:6</a:t>
            </a:r>
          </a:p>
          <a:p>
            <a:pPr marL="0" indent="0" algn="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200" dirty="0">
                <a:solidFill>
                  <a:schemeClr val="accent4"/>
                </a:solidFill>
              </a:rPr>
              <a:t>Titus 3:2</a:t>
            </a:r>
          </a:p>
          <a:p>
            <a:pPr marL="0" indent="0" algn="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200" dirty="0">
                <a:solidFill>
                  <a:schemeClr val="accent4"/>
                </a:solidFill>
              </a:rPr>
              <a:t>Matthew 5:16</a:t>
            </a:r>
          </a:p>
          <a:p>
            <a:pPr marL="0" indent="0" algn="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200" dirty="0">
                <a:solidFill>
                  <a:schemeClr val="accent4"/>
                </a:solidFill>
              </a:rPr>
              <a:t>Romans 12:9,13</a:t>
            </a:r>
          </a:p>
          <a:p>
            <a:pPr marL="0" indent="0" algn="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200" dirty="0">
                <a:solidFill>
                  <a:schemeClr val="accent4"/>
                </a:solidFill>
              </a:rPr>
              <a:t>1Timothy 5:21</a:t>
            </a:r>
          </a:p>
          <a:p>
            <a:pPr marL="0" indent="0" algn="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200" dirty="0">
                <a:solidFill>
                  <a:schemeClr val="accent4"/>
                </a:solidFill>
              </a:rPr>
              <a:t>1Peter 1:15-16; 1Timothy 2:8</a:t>
            </a:r>
          </a:p>
        </p:txBody>
      </p:sp>
    </p:spTree>
    <p:extLst>
      <p:ext uri="{BB962C8B-B14F-4D97-AF65-F5344CB8AC3E}">
        <p14:creationId xmlns:p14="http://schemas.microsoft.com/office/powerpoint/2010/main" val="5296998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09A9C8-B59C-D09B-9E20-7A8A985664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4FADF3-FAF4-261B-78D5-63AA4BFD6E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7200" dirty="0"/>
              <a:t>What Is An Elder?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ECF0AE-4B93-900F-796A-97CA7945E2B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667250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4800"/>
              </a:spcBef>
              <a:buNone/>
            </a:pPr>
            <a:r>
              <a:rPr lang="en-US" sz="4000" dirty="0"/>
              <a:t>Ability</a:t>
            </a:r>
          </a:p>
          <a:p>
            <a:pPr marL="0" indent="0">
              <a:lnSpc>
                <a:spcPct val="100000"/>
              </a:lnSpc>
              <a:spcBef>
                <a:spcPts val="4800"/>
              </a:spcBef>
              <a:buNone/>
            </a:pPr>
            <a:r>
              <a:rPr lang="en-US" sz="4000" dirty="0"/>
              <a:t>Character</a:t>
            </a:r>
          </a:p>
          <a:p>
            <a:pPr marL="0" indent="0">
              <a:lnSpc>
                <a:spcPct val="100000"/>
              </a:lnSpc>
              <a:spcBef>
                <a:spcPts val="4800"/>
              </a:spcBef>
              <a:buNone/>
            </a:pPr>
            <a:r>
              <a:rPr lang="en-US" sz="4000" dirty="0"/>
              <a:t>Leadership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CA9F4D3-B529-F88E-33C6-DA608781918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552388" y="1825625"/>
            <a:ext cx="5801412" cy="4667250"/>
          </a:xfrm>
        </p:spPr>
        <p:txBody>
          <a:bodyPr anchor="b">
            <a:normAutofit/>
          </a:bodyPr>
          <a:lstStyle/>
          <a:p>
            <a:pPr marL="0" indent="0" algn="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200" dirty="0">
                <a:solidFill>
                  <a:schemeClr val="accent4"/>
                </a:solidFill>
              </a:rPr>
              <a:t>2Timothy 2:24; Hebrews 5:12</a:t>
            </a:r>
          </a:p>
          <a:p>
            <a:pPr marL="0" indent="0" algn="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200" dirty="0">
                <a:solidFill>
                  <a:schemeClr val="accent4"/>
                </a:solidFill>
              </a:rPr>
              <a:t>Ephesians 4:14-15; Hebrews 13:9</a:t>
            </a:r>
          </a:p>
          <a:p>
            <a:pPr marL="0" indent="0" algn="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200" dirty="0">
                <a:solidFill>
                  <a:schemeClr val="accent4"/>
                </a:solidFill>
              </a:rPr>
              <a:t>2Corinthians 8:12</a:t>
            </a:r>
          </a:p>
          <a:p>
            <a:pPr marL="0" indent="0" algn="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200" dirty="0">
                <a:solidFill>
                  <a:schemeClr val="accent4"/>
                </a:solidFill>
              </a:rPr>
              <a:t>1Peter 5:5; Philippians 2:3</a:t>
            </a:r>
          </a:p>
          <a:p>
            <a:pPr marL="0" indent="0" algn="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200" dirty="0">
                <a:solidFill>
                  <a:schemeClr val="accent4"/>
                </a:solidFill>
              </a:rPr>
              <a:t>Titus 2:7-8; Hebrews 13:5</a:t>
            </a:r>
          </a:p>
          <a:p>
            <a:pPr marL="0" indent="0" algn="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200" dirty="0">
                <a:solidFill>
                  <a:schemeClr val="accent4"/>
                </a:solidFill>
              </a:rPr>
              <a:t>2Peter 3:18</a:t>
            </a:r>
          </a:p>
          <a:p>
            <a:pPr marL="0" indent="0" algn="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200" dirty="0">
                <a:solidFill>
                  <a:schemeClr val="accent4"/>
                </a:solidFill>
              </a:rPr>
              <a:t>2Corinthians 13:5</a:t>
            </a:r>
          </a:p>
          <a:p>
            <a:pPr marL="0" indent="0" algn="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200" dirty="0">
                <a:solidFill>
                  <a:schemeClr val="accent4"/>
                </a:solidFill>
              </a:rPr>
              <a:t>Ephesians 5:22-23</a:t>
            </a:r>
          </a:p>
          <a:p>
            <a:pPr marL="0" indent="0" algn="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200" dirty="0">
                <a:solidFill>
                  <a:schemeClr val="accent4"/>
                </a:solidFill>
              </a:rPr>
              <a:t>Ephesians 6:1-4</a:t>
            </a:r>
          </a:p>
        </p:txBody>
      </p:sp>
    </p:spTree>
    <p:extLst>
      <p:ext uri="{BB962C8B-B14F-4D97-AF65-F5344CB8AC3E}">
        <p14:creationId xmlns:p14="http://schemas.microsoft.com/office/powerpoint/2010/main" val="5836448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DAC13B-01D5-6466-C590-892BE6487A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4AF581-6B78-E31B-BE97-6B36A67A01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7200" dirty="0"/>
              <a:t>What Is An Elder?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47CCE9-D63C-4C31-F8E5-0BE53181A9A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667250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4800"/>
              </a:spcBef>
              <a:buNone/>
            </a:pPr>
            <a:r>
              <a:rPr lang="en-US" sz="4000" dirty="0"/>
              <a:t>Ability</a:t>
            </a:r>
          </a:p>
          <a:p>
            <a:pPr marL="0" indent="0">
              <a:lnSpc>
                <a:spcPct val="100000"/>
              </a:lnSpc>
              <a:spcBef>
                <a:spcPts val="4800"/>
              </a:spcBef>
              <a:buNone/>
            </a:pPr>
            <a:r>
              <a:rPr lang="en-US" sz="4000" dirty="0"/>
              <a:t>Character</a:t>
            </a:r>
          </a:p>
          <a:p>
            <a:pPr marL="0" indent="0">
              <a:lnSpc>
                <a:spcPct val="100000"/>
              </a:lnSpc>
              <a:spcBef>
                <a:spcPts val="4800"/>
              </a:spcBef>
              <a:buNone/>
            </a:pPr>
            <a:r>
              <a:rPr lang="en-US" sz="4000" dirty="0"/>
              <a:t>Leadership</a:t>
            </a:r>
          </a:p>
          <a:p>
            <a:pPr marL="0" indent="0">
              <a:lnSpc>
                <a:spcPct val="100000"/>
              </a:lnSpc>
              <a:spcBef>
                <a:spcPts val="4800"/>
              </a:spcBef>
              <a:buNone/>
            </a:pPr>
            <a:r>
              <a:rPr lang="en-US" sz="4000" dirty="0"/>
              <a:t>Who?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9C750F5-988E-D405-7100-4DD35575304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552388" y="1825625"/>
            <a:ext cx="5801412" cy="4667250"/>
          </a:xfrm>
        </p:spPr>
        <p:txBody>
          <a:bodyPr anchor="b">
            <a:normAutofit/>
          </a:bodyPr>
          <a:lstStyle/>
          <a:p>
            <a:pPr marL="0" indent="0" algn="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200" dirty="0">
                <a:solidFill>
                  <a:schemeClr val="accent4"/>
                </a:solidFill>
              </a:rPr>
              <a:t>1Timothy 3:1</a:t>
            </a:r>
          </a:p>
          <a:p>
            <a:pPr marL="0" indent="0" algn="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200" dirty="0">
                <a:solidFill>
                  <a:schemeClr val="accent4"/>
                </a:solidFill>
              </a:rPr>
              <a:t>2Peter 3:18</a:t>
            </a:r>
          </a:p>
          <a:p>
            <a:pPr marL="0" indent="0" algn="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200" dirty="0">
                <a:solidFill>
                  <a:schemeClr val="accent4"/>
                </a:solidFill>
              </a:rPr>
              <a:t>1Peter 2:2</a:t>
            </a:r>
          </a:p>
          <a:p>
            <a:pPr marL="0" indent="0" algn="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200" dirty="0">
                <a:solidFill>
                  <a:schemeClr val="accent4"/>
                </a:solidFill>
              </a:rPr>
              <a:t>1Corinthians 15:58</a:t>
            </a:r>
          </a:p>
        </p:txBody>
      </p:sp>
    </p:spTree>
    <p:extLst>
      <p:ext uri="{BB962C8B-B14F-4D97-AF65-F5344CB8AC3E}">
        <p14:creationId xmlns:p14="http://schemas.microsoft.com/office/powerpoint/2010/main" val="250530521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0Sermon.potx" id="{BA42AA14-B2D9-42EF-92FD-0529C79BC866}" vid="{4D4656D2-EE4B-4256-833E-74B8CD6ACA0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00Sermon</Template>
  <TotalTime>13</TotalTime>
  <Words>141</Words>
  <Application>Microsoft Office PowerPoint</Application>
  <PresentationFormat>Widescreen</PresentationFormat>
  <Paragraphs>60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Office Theme</vt:lpstr>
      <vt:lpstr>Elders</vt:lpstr>
      <vt:lpstr>What Is An Elder?</vt:lpstr>
      <vt:lpstr>What Is An Elder?</vt:lpstr>
      <vt:lpstr>What Is An Elder?</vt:lpstr>
      <vt:lpstr>What Is An Elder?</vt:lpstr>
      <vt:lpstr>What Is An Elder?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Dan Henderson</dc:creator>
  <cp:lastModifiedBy>Dan Henderson</cp:lastModifiedBy>
  <cp:revision>1</cp:revision>
  <dcterms:created xsi:type="dcterms:W3CDTF">2026-09-12T19:23:04Z</dcterms:created>
  <dcterms:modified xsi:type="dcterms:W3CDTF">2026-09-12T19:36:33Z</dcterms:modified>
</cp:coreProperties>
</file>