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51" d="100"/>
          <a:sy n="51" d="100"/>
        </p:scale>
        <p:origin x="57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9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2B14-DE4A-419E-BB03-91A6FB09514B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8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0702-3814-43A3-88CE-3E02DF6A8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1">
            <a:normAutofit/>
          </a:bodyPr>
          <a:lstStyle/>
          <a:p>
            <a:r>
              <a:rPr lang="en-US" sz="9600" dirty="0"/>
              <a:t>Ninety Nine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CC95-1D7A-4F80-A80F-89B3C6B8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 anchor="ctr" anchorCtr="1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Matthew 18:12-14</a:t>
            </a:r>
          </a:p>
        </p:txBody>
      </p:sp>
    </p:spTree>
    <p:extLst>
      <p:ext uri="{BB962C8B-B14F-4D97-AF65-F5344CB8AC3E}">
        <p14:creationId xmlns:p14="http://schemas.microsoft.com/office/powerpoint/2010/main" val="189039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0697-03D4-45DA-BDDA-CFF426DA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One Is Lost!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111B-3F80-4284-A164-5A5EE45D9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b="1" dirty="0"/>
              <a:t>Loves 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C86C5-B68D-4489-AD61-CE7F05593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John 10:1-4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Romans 3:23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2:25</a:t>
            </a:r>
          </a:p>
        </p:txBody>
      </p:sp>
    </p:spTree>
    <p:extLst>
      <p:ext uri="{BB962C8B-B14F-4D97-AF65-F5344CB8AC3E}">
        <p14:creationId xmlns:p14="http://schemas.microsoft.com/office/powerpoint/2010/main" val="10000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BEB31-20C3-C083-280A-4BF3C939B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22301-60D1-37D2-9F6B-9A4688CE6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One Is Lost!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52B9A-1F20-5B0B-7AFC-875DE1B59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dirty="0"/>
              <a:t>Loves Us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b="1" dirty="0"/>
              <a:t>Desires Return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BE9164-D7F6-72F8-38E4-E5801F6C48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Luke 19:10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2:3-4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Isaiah 55:6-7</a:t>
            </a:r>
          </a:p>
        </p:txBody>
      </p:sp>
    </p:spTree>
    <p:extLst>
      <p:ext uri="{BB962C8B-B14F-4D97-AF65-F5344CB8AC3E}">
        <p14:creationId xmlns:p14="http://schemas.microsoft.com/office/powerpoint/2010/main" val="1050298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25A5B-E417-4466-C734-ED79F21EC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E3885-B016-5E65-2B86-6D3AC89F1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One Is Lost!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E7907-24CF-063B-3278-26238CD339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dirty="0"/>
              <a:t>Loves Us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dirty="0"/>
              <a:t>Desires Return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b="1" dirty="0"/>
              <a:t>Suffers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34CDF6-4B8B-EFAD-5328-50BDC7B72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Philippians 3:7-8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2:9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Mark 2:17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Luke 15:1-4</a:t>
            </a:r>
          </a:p>
        </p:txBody>
      </p:sp>
    </p:spTree>
    <p:extLst>
      <p:ext uri="{BB962C8B-B14F-4D97-AF65-F5344CB8AC3E}">
        <p14:creationId xmlns:p14="http://schemas.microsoft.com/office/powerpoint/2010/main" val="26349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0BC5F-78F4-890D-E465-3DE5C12B7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DF98B-7332-3B9F-BE7E-83A53BE3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One Is Lost!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19EDE-AF00-B62B-71E4-00CC0E33CA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dirty="0"/>
              <a:t>Loves Us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dirty="0"/>
              <a:t>Desires Return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dirty="0"/>
              <a:t>Suffers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b="1" dirty="0"/>
              <a:t>Sacrifice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8CB574-E0C3-B277-8F87-312EA3924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9:22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26:28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2Peter 3:9</a:t>
            </a:r>
          </a:p>
        </p:txBody>
      </p:sp>
    </p:spTree>
    <p:extLst>
      <p:ext uri="{BB962C8B-B14F-4D97-AF65-F5344CB8AC3E}">
        <p14:creationId xmlns:p14="http://schemas.microsoft.com/office/powerpoint/2010/main" val="1252813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EB699-7985-74D5-DFB5-B762946B3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6C61B-E420-9FA0-A6C0-89859E0D7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One Is Lost!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50DDF-3139-D1EF-72A6-DDE54EF25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dirty="0"/>
              <a:t>Loves Us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dirty="0"/>
              <a:t>Desires Return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dirty="0"/>
              <a:t>Suffers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dirty="0"/>
              <a:t>Sacrifice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4000" b="1" dirty="0"/>
              <a:t>Rejoices At Restoration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24D84-942C-FBA9-0AEB-FCFA3C56A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2:1-13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12:1-2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Luke 15:5-7</a:t>
            </a:r>
          </a:p>
        </p:txBody>
      </p:sp>
    </p:spTree>
    <p:extLst>
      <p:ext uri="{BB962C8B-B14F-4D97-AF65-F5344CB8AC3E}">
        <p14:creationId xmlns:p14="http://schemas.microsoft.com/office/powerpoint/2010/main" val="1104590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Sermon.potx" id="{BA42AA14-B2D9-42EF-92FD-0529C79BC866}" vid="{4D4656D2-EE4B-4256-833E-74B8CD6ACA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00Sermon</Template>
  <TotalTime>7</TotalTime>
  <Words>82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Ninety Nine</vt:lpstr>
      <vt:lpstr>One Is Lost!</vt:lpstr>
      <vt:lpstr>One Is Lost!</vt:lpstr>
      <vt:lpstr>One Is Lost!</vt:lpstr>
      <vt:lpstr>One Is Lost!</vt:lpstr>
      <vt:lpstr>One Is Lost!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Henderson</dc:creator>
  <cp:lastModifiedBy>Dan Henderson</cp:lastModifiedBy>
  <cp:revision>1</cp:revision>
  <dcterms:created xsi:type="dcterms:W3CDTF">2026-09-06T01:13:58Z</dcterms:created>
  <dcterms:modified xsi:type="dcterms:W3CDTF">2026-09-06T01:21:37Z</dcterms:modified>
</cp:coreProperties>
</file>