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  <p:sldId id="264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6" autoAdjust="0"/>
    <p:restoredTop sz="94660"/>
  </p:normalViewPr>
  <p:slideViewPr>
    <p:cSldViewPr snapToGrid="0">
      <p:cViewPr varScale="1">
        <p:scale>
          <a:sx n="51" d="100"/>
          <a:sy n="51" d="100"/>
        </p:scale>
        <p:origin x="57" y="12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64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30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05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913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92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64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0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0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759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698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19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A2B14-DE4A-419E-BB03-91A6FB09514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082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60702-3814-43A3-88CE-3E02DF6A84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 anchorCtr="1">
            <a:normAutofit/>
          </a:bodyPr>
          <a:lstStyle/>
          <a:p>
            <a:r>
              <a:rPr lang="en-US" sz="9600" dirty="0"/>
              <a:t>Deacons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FCC95-1D7A-4F80-A80F-89B3C6B8E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 anchor="ctr" anchorCtr="1">
            <a:normAutofit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1Timothy 3:8-13</a:t>
            </a:r>
          </a:p>
        </p:txBody>
      </p:sp>
    </p:spTree>
    <p:extLst>
      <p:ext uri="{BB962C8B-B14F-4D97-AF65-F5344CB8AC3E}">
        <p14:creationId xmlns:p14="http://schemas.microsoft.com/office/powerpoint/2010/main" val="1890398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B0697-03D4-45DA-BDDA-CFF426DAA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Deacons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5111B-3F80-4284-A164-5A5EE45D9B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Diakonos – Servant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EC86C5-B68D-4489-AD61-CE7F055938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1Timothy 3:13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Ephesians 4:11-12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John 2:5; 12:26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Romans 13:4; 15:8; 16:1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2Corinthians 3:6; 11:15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1Timothy 4:6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Acts 6:1-6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Philippians 1:1</a:t>
            </a:r>
          </a:p>
        </p:txBody>
      </p:sp>
    </p:spTree>
    <p:extLst>
      <p:ext uri="{BB962C8B-B14F-4D97-AF65-F5344CB8AC3E}">
        <p14:creationId xmlns:p14="http://schemas.microsoft.com/office/powerpoint/2010/main" val="1000079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A426D-09B6-97A7-3908-E93A38089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4B50B-2735-9661-8924-DA05AB66A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Deacons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F3C58-E2FC-7AA1-EC6E-B1A1FBBA08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Diakonos – Servant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Character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B6DFB7-855F-D832-9114-4BF744F56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1Timothy 3:8-12</a:t>
            </a:r>
          </a:p>
        </p:txBody>
      </p:sp>
    </p:spTree>
    <p:extLst>
      <p:ext uri="{BB962C8B-B14F-4D97-AF65-F5344CB8AC3E}">
        <p14:creationId xmlns:p14="http://schemas.microsoft.com/office/powerpoint/2010/main" val="3400688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C9470-11F0-DD2B-3348-B3BFF4588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2B30E-81EF-1715-C3E9-EA86709A3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Deacons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3B4F6-782C-01BB-43C4-E510CFE988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Diakonos – Servant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Character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All Christians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ADD291-ED1F-E366-5D42-8020CAA0E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99901" y="1825625"/>
            <a:ext cx="6253899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1Timothy 2:2; Philippians 4:8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James 1:7-8; James 3:9-10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Ephesians 5:18; 1Corinthians 6:9-10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1Timothy 6:9-10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Hebrews 13:9; Ephesians 4:14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1Corinthians 1:8; Philippians 2:14-16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1Corinthians 7:2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Ephesians 6:1-4; Ephesians 5:22-23</a:t>
            </a:r>
          </a:p>
        </p:txBody>
      </p:sp>
    </p:spTree>
    <p:extLst>
      <p:ext uri="{BB962C8B-B14F-4D97-AF65-F5344CB8AC3E}">
        <p14:creationId xmlns:p14="http://schemas.microsoft.com/office/powerpoint/2010/main" val="60003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B9A9C-EDE9-D417-3553-EA45B1964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F18A5-B5E2-214B-8D83-E636258C0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Deacons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A1CB0-936A-E48D-0DC7-86D892037F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Diakonos – Servant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Character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All Christians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Work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2412B8-6918-F28A-9E93-69C24BCE75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99901" y="1825625"/>
            <a:ext cx="6253899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1Timothy 3:8-13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Acts 6:1-6</a:t>
            </a:r>
          </a:p>
        </p:txBody>
      </p:sp>
    </p:spTree>
    <p:extLst>
      <p:ext uri="{BB962C8B-B14F-4D97-AF65-F5344CB8AC3E}">
        <p14:creationId xmlns:p14="http://schemas.microsoft.com/office/powerpoint/2010/main" val="3680539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0Sermon.potx" id="{BA42AA14-B2D9-42EF-92FD-0529C79BC866}" vid="{4D4656D2-EE4B-4256-833E-74B8CD6ACA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00Sermon</Template>
  <TotalTime>11</TotalTime>
  <Words>91</Words>
  <Application>Microsoft Office PowerPoint</Application>
  <PresentationFormat>Widescreen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Deacons</vt:lpstr>
      <vt:lpstr>Deacons</vt:lpstr>
      <vt:lpstr>Deacons</vt:lpstr>
      <vt:lpstr>Deacons</vt:lpstr>
      <vt:lpstr>Deacons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 Henderson</dc:creator>
  <cp:lastModifiedBy>Dan Henderson</cp:lastModifiedBy>
  <cp:revision>1</cp:revision>
  <dcterms:created xsi:type="dcterms:W3CDTF">2026-10-10T19:49:48Z</dcterms:created>
  <dcterms:modified xsi:type="dcterms:W3CDTF">2026-10-10T20:01:39Z</dcterms:modified>
</cp:coreProperties>
</file>