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3" r:id="rId5"/>
    <p:sldId id="264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6" autoAdjust="0"/>
    <p:restoredTop sz="94660"/>
  </p:normalViewPr>
  <p:slideViewPr>
    <p:cSldViewPr snapToGrid="0">
      <p:cViewPr varScale="1">
        <p:scale>
          <a:sx n="51" d="100"/>
          <a:sy n="51" d="100"/>
        </p:scale>
        <p:origin x="57" y="12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64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30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053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913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792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64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0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20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759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698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193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A2B14-DE4A-419E-BB03-91A6FB09514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6082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60702-3814-43A3-88CE-3E02DF6A84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 anchorCtr="1">
            <a:normAutofit/>
          </a:bodyPr>
          <a:lstStyle/>
          <a:p>
            <a:r>
              <a:rPr lang="en-US" sz="9600" dirty="0"/>
              <a:t>I Need Help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AFCC95-1D7A-4F80-A80F-89B3C6B8E7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1655762"/>
          </a:xfrm>
        </p:spPr>
        <p:txBody>
          <a:bodyPr anchor="ctr" anchorCtr="1">
            <a:normAutofit/>
          </a:bodyPr>
          <a:lstStyle/>
          <a:p>
            <a:r>
              <a:rPr lang="en-US" sz="6000" dirty="0">
                <a:solidFill>
                  <a:schemeClr val="accent2"/>
                </a:solidFill>
              </a:rPr>
              <a:t>Ecclesiastes 4:9-12</a:t>
            </a:r>
          </a:p>
        </p:txBody>
      </p:sp>
    </p:spTree>
    <p:extLst>
      <p:ext uri="{BB962C8B-B14F-4D97-AF65-F5344CB8AC3E}">
        <p14:creationId xmlns:p14="http://schemas.microsoft.com/office/powerpoint/2010/main" val="1890398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B0697-03D4-45DA-BDDA-CFF426DAA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I Need Help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5111B-3F80-4284-A164-5A5EE45D9B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400" b="1" dirty="0"/>
              <a:t>Alone</a:t>
            </a:r>
            <a:endParaRPr lang="en-US" sz="4000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EC86C5-B68D-4489-AD61-CE7F055938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Genesis 2:18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John 14:16-18</a:t>
            </a:r>
          </a:p>
        </p:txBody>
      </p:sp>
    </p:spTree>
    <p:extLst>
      <p:ext uri="{BB962C8B-B14F-4D97-AF65-F5344CB8AC3E}">
        <p14:creationId xmlns:p14="http://schemas.microsoft.com/office/powerpoint/2010/main" val="1000079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5486D-B8AB-04EF-DA88-21460CE4C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DC1B6-4745-D40B-DBBB-529DEC5E4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I Need Help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8E8E8-4BC8-D415-E7F5-EE6D7946EB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Alone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400" b="1" dirty="0"/>
              <a:t>Forsaken</a:t>
            </a:r>
            <a:endParaRPr lang="en-US" sz="4000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3AD7DB-BA59-16AA-8527-11AAA80E7C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1Corinthians 15:33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James 4:4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Exodus 32:25-26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Joshua 24:14-15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1Kings 18:21-22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2Timothy 4:16-17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Mark 14:50</a:t>
            </a:r>
          </a:p>
        </p:txBody>
      </p:sp>
    </p:spTree>
    <p:extLst>
      <p:ext uri="{BB962C8B-B14F-4D97-AF65-F5344CB8AC3E}">
        <p14:creationId xmlns:p14="http://schemas.microsoft.com/office/powerpoint/2010/main" val="3144415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8A668-0117-068F-E407-9E5553532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6E879-721F-A66D-1156-D89A52023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I Need Help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E4987-5B4A-788C-3C42-AAEEBA3E13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Alone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Forsaken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400" b="1" dirty="0"/>
              <a:t>Pressured</a:t>
            </a:r>
            <a:endParaRPr lang="en-US" sz="4000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7DF9EC-EA47-7EBC-E831-CB83E8F68A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1Kings 19:1-10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1Peter 4:2-4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Luke 21:34-36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Matthew 13:21-22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2Timothy 2:3-4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Daniel 1:8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Daniel 3:16-18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Daniel 6:10</a:t>
            </a:r>
          </a:p>
        </p:txBody>
      </p:sp>
    </p:spTree>
    <p:extLst>
      <p:ext uri="{BB962C8B-B14F-4D97-AF65-F5344CB8AC3E}">
        <p14:creationId xmlns:p14="http://schemas.microsoft.com/office/powerpoint/2010/main" val="463857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62743-5C72-698F-81C8-5A9A98A2C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5A441-7898-B2F0-98A9-53F7AD2E7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I Need Help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AADE6-1640-3A69-A243-A21BA1FE1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Alone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Forsaken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Pressured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400" b="1" dirty="0"/>
              <a:t>Surrender</a:t>
            </a:r>
            <a:endParaRPr lang="en-US" sz="4000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603811-70D1-B855-A1CE-B96C3C4B55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Galatians 6:5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2Corinthians 5:10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Hebrews 13:5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Jeremiah 42:11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Revelation 2:10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Hebrews 3:12-13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Matthew 10:32-39</a:t>
            </a:r>
          </a:p>
        </p:txBody>
      </p:sp>
    </p:spTree>
    <p:extLst>
      <p:ext uri="{BB962C8B-B14F-4D97-AF65-F5344CB8AC3E}">
        <p14:creationId xmlns:p14="http://schemas.microsoft.com/office/powerpoint/2010/main" val="1692607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0Sermon.potx" id="{BA42AA14-B2D9-42EF-92FD-0529C79BC866}" vid="{4D4656D2-EE4B-4256-833E-74B8CD6ACA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00Sermon</Template>
  <TotalTime>4</TotalTime>
  <Words>75</Words>
  <Application>Microsoft Office PowerPoint</Application>
  <PresentationFormat>Widescreen</PresentationFormat>
  <Paragraphs>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I Need Help</vt:lpstr>
      <vt:lpstr>I Need Help</vt:lpstr>
      <vt:lpstr>I Need Help</vt:lpstr>
      <vt:lpstr>I Need Help</vt:lpstr>
      <vt:lpstr>I Need Help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 Henderson</dc:creator>
  <cp:lastModifiedBy>Dan Henderson</cp:lastModifiedBy>
  <cp:revision>1</cp:revision>
  <dcterms:created xsi:type="dcterms:W3CDTF">2026-10-17T19:48:40Z</dcterms:created>
  <dcterms:modified xsi:type="dcterms:W3CDTF">2026-10-17T19:53:26Z</dcterms:modified>
</cp:coreProperties>
</file>