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64" r:id="rId5"/>
    <p:sldId id="265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Stand Like Joshua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Joshua 1:1-9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Dare To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Choose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Exodus 19:1-8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6:24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12:1-2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6:11-12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Colossians 3:23-24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6:15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8:44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5F20-B219-CD14-2A84-D7BD7F4A3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9C661-B35C-B6D8-2426-9056C036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Dare To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EC634-8E2B-BA32-70E8-1E05E7C5E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Choose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Prepared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74198A-62A8-53B1-9898-46F94FC31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Exodus 14:13-14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Exodus 14:21-22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7:23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1:17-19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5:14-15</a:t>
            </a:r>
          </a:p>
        </p:txBody>
      </p:sp>
    </p:spTree>
    <p:extLst>
      <p:ext uri="{BB962C8B-B14F-4D97-AF65-F5344CB8AC3E}">
        <p14:creationId xmlns:p14="http://schemas.microsoft.com/office/powerpoint/2010/main" val="58408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C2A3-4F52-4050-04E8-7EC0F5F73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3273E-64CA-9E1A-09A1-15EAD0CD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Dare To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252FC-75AD-62FE-F48F-6DC0B73E0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Choose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Prepared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Trust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C1C26-1986-3F8E-7510-31AF31F2B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Joshua 3:14-17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Joshua 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5:7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1:27</a:t>
            </a:r>
          </a:p>
        </p:txBody>
      </p:sp>
    </p:spTree>
    <p:extLst>
      <p:ext uri="{BB962C8B-B14F-4D97-AF65-F5344CB8AC3E}">
        <p14:creationId xmlns:p14="http://schemas.microsoft.com/office/powerpoint/2010/main" val="3085722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F89D-2A88-BEF4-BEE4-9069DDE6D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78306-9C9D-708D-A3D0-96979A85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Dare To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E641C-DFB9-656E-6AA5-273C32C7D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Choose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Prepared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Trust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Serve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77350-9467-2F3D-58EC-1B0528E33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Joshua 24:14-15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13:12-17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9:19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12:10-13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1John 1:7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12:34-35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4:8</a:t>
            </a:r>
          </a:p>
        </p:txBody>
      </p:sp>
    </p:spTree>
    <p:extLst>
      <p:ext uri="{BB962C8B-B14F-4D97-AF65-F5344CB8AC3E}">
        <p14:creationId xmlns:p14="http://schemas.microsoft.com/office/powerpoint/2010/main" val="927358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9FA18-5BEB-E825-F70D-80191A62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4F959-42E1-24DE-B45F-173E95F1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25209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Dare To Stand With God</a:t>
            </a:r>
            <a:br>
              <a:rPr lang="en-US" sz="8000" dirty="0"/>
            </a:br>
            <a:r>
              <a:rPr lang="en-US" sz="8000" dirty="0"/>
              <a:t>Rather Than Man</a:t>
            </a:r>
            <a:endParaRPr lang="en-US" sz="7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D8DAE-BED8-928D-1166-2D219BFA5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67406" y="3176833"/>
            <a:ext cx="8186394" cy="3316042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accent4"/>
                </a:solidFill>
              </a:rPr>
              <a:t>Matthew 21:23-27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accent4"/>
                </a:solidFill>
              </a:rPr>
              <a:t>Matthew 9:9; Colossians 3:17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accent4"/>
                </a:solidFill>
              </a:rPr>
              <a:t>Romans 6:16; Matthew 12:30; John 15:1-2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solidFill>
                  <a:schemeClr val="accent4"/>
                </a:solidFill>
              </a:rPr>
              <a:t>1John 1:8-10</a:t>
            </a:r>
            <a:endParaRPr lang="en-US" sz="32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85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8</TotalTime>
  <Words>101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Stand Like Joshua</vt:lpstr>
      <vt:lpstr>Dare To Stand</vt:lpstr>
      <vt:lpstr>Dare To Stand</vt:lpstr>
      <vt:lpstr>Dare To Stand</vt:lpstr>
      <vt:lpstr>Dare To Stand</vt:lpstr>
      <vt:lpstr>Dare To Stand With God Rather Than Man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2026-10-03T15:54:23Z</dcterms:created>
  <dcterms:modified xsi:type="dcterms:W3CDTF">2026-10-03T16:03:14Z</dcterms:modified>
</cp:coreProperties>
</file>