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The Bible Tells 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Ephesians 3:1-7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All I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6:68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3D2E-705E-EDB3-4E2C-0B5083AE6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28DB-953B-EF55-3B11-29E36ACA7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00F35-6448-5DF7-61B9-33D0ACA29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Old Testament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6B884-9487-20E6-F06C-6857E9E6E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2:16-17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Exodus 19:5-6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18:16-22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12:1-3</a:t>
            </a:r>
          </a:p>
        </p:txBody>
      </p:sp>
    </p:spTree>
    <p:extLst>
      <p:ext uri="{BB962C8B-B14F-4D97-AF65-F5344CB8AC3E}">
        <p14:creationId xmlns:p14="http://schemas.microsoft.com/office/powerpoint/2010/main" val="357632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235A0-240B-4EE4-CF45-B84C88D41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DF6E2-D104-3155-9678-15BC66C5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D301D-DC05-CF24-DC35-7D803FDFC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Old Testament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New Testament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E2513-1962-92D5-4D2A-2A013F352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7671" y="1825625"/>
            <a:ext cx="654613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6:38; Matthew 3:17; 17:5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1:1-14; John 14:6; John 12:48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28:18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13:20; 2Corinthians 5:20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3:3-4; 2Peter 1:12-15; 3:1-2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Jude 3; 2Timothy 3:16-17; 2Peter 1:3</a:t>
            </a:r>
          </a:p>
        </p:txBody>
      </p:sp>
    </p:spTree>
    <p:extLst>
      <p:ext uri="{BB962C8B-B14F-4D97-AF65-F5344CB8AC3E}">
        <p14:creationId xmlns:p14="http://schemas.microsoft.com/office/powerpoint/2010/main" val="371440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318D6-3CAB-27C8-C746-01F29F314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BFBE9-BB23-FACF-4647-C21AF60A8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8DB20-42D8-50B4-8BA0-A51E65AC8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Old Testament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New Testament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Worship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53B7A-27AB-F7B3-CBBD-162E978C9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169" y="1825625"/>
            <a:ext cx="615963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16:23-28; 1Thessalonians 5:17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5:19; Colossians 3:16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James 5:13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28:19-20; 2Timothy 2:2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22:19; Acts 20:7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16:2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4:23-24</a:t>
            </a:r>
          </a:p>
        </p:txBody>
      </p:sp>
    </p:spTree>
    <p:extLst>
      <p:ext uri="{BB962C8B-B14F-4D97-AF65-F5344CB8AC3E}">
        <p14:creationId xmlns:p14="http://schemas.microsoft.com/office/powerpoint/2010/main" val="222112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F83C4-E13B-6772-4458-FE2843B4D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328CB-0B61-4989-91EE-2F27FA76B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BF00-3931-5EEC-05F6-E308709473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Old Testament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New Testament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Worship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Salvation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384FA-BDCB-674E-B397-D3B133B6A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2829" y="1825625"/>
            <a:ext cx="663097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11:6; John 8:2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3:19; Acts 17:30; Luke 13:3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10:32; Romans 10:10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Mark 16:16; 1Peter 3:21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6:3; Galatians 3:27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7:24-29; James 1:22-25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8:31-32; Romans 10:17</a:t>
            </a:r>
          </a:p>
        </p:txBody>
      </p:sp>
    </p:spTree>
    <p:extLst>
      <p:ext uri="{BB962C8B-B14F-4D97-AF65-F5344CB8AC3E}">
        <p14:creationId xmlns:p14="http://schemas.microsoft.com/office/powerpoint/2010/main" val="384564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3CC3C-891F-7A90-DBA4-6219E866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D830-D4CE-0E2F-FA97-A6074958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Bible Tells 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A6C79-13CA-232F-1A0D-DDDF950AB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7200" dirty="0"/>
              <a:t>Will I Do What The Bible Tells Me?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C95E8-B18C-731B-2EC2-E424E9EA1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7299" y="1825625"/>
            <a:ext cx="4566502" cy="3953006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4"/>
                </a:solidFill>
              </a:rPr>
              <a:t>Matthew 15:9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4"/>
                </a:solidFill>
              </a:rPr>
              <a:t>Mark 7:7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4"/>
                </a:solidFill>
              </a:rPr>
              <a:t>Revelation 22:18-19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4"/>
                </a:solidFill>
              </a:rPr>
              <a:t>2Timothy 3:16-17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4"/>
                </a:solidFill>
              </a:rPr>
              <a:t>2Peter 1:3</a:t>
            </a:r>
            <a:endParaRPr lang="en-US" sz="3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64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25</TotalTime>
  <Words>190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The Bible Tells Me</vt:lpstr>
      <vt:lpstr>The Bible Tells Me …</vt:lpstr>
      <vt:lpstr>The Bible Tells Me …</vt:lpstr>
      <vt:lpstr>The Bible Tells Me …</vt:lpstr>
      <vt:lpstr>The Bible Tells Me …</vt:lpstr>
      <vt:lpstr>The Bible Tells Me …</vt:lpstr>
      <vt:lpstr>The Bible Tells Me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2026-10-24T15:28:47Z</dcterms:created>
  <dcterms:modified xsi:type="dcterms:W3CDTF">2026-10-24T15:54:20Z</dcterms:modified>
</cp:coreProperties>
</file>