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1">
                  <a:lumOff val="1354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solidFill>
            <a:srgbClr val="014D8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9D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61D836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27002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E3E5E8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-613784"/>
              <a:lumOff val="1275"/>
            </a:scheme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4">
                  <a:hueOff val="-613784"/>
                  <a:lumOff val="1275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E3E5E8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E3E5E8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FF53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98195F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12700" cap="flat">
              <a:solidFill>
                <a:srgbClr val="A9A9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6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9A9A9"/>
              </a:solidFill>
              <a:prstDash val="solid"/>
              <a:miter lim="400000"/>
            </a:ln>
          </a:insideH>
          <a:insideV>
            <a:ln w="12700" cap="flat">
              <a:solidFill>
                <a:srgbClr val="A9A9A9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0C0C0"/>
              </a:solidFill>
              <a:prstDash val="solid"/>
              <a:miter lim="400000"/>
            </a:ln>
          </a:left>
          <a:right>
            <a:ln w="12700" cap="flat">
              <a:solidFill>
                <a:srgbClr val="C0C0C0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solidFill>
                <a:srgbClr val="C0C0C0"/>
              </a:solidFill>
              <a:prstDash val="solid"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47676">
              <a:alpha val="64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9A9A9"/>
              </a:solidFill>
              <a:prstDash val="solid"/>
              <a:miter lim="400000"/>
            </a:ln>
          </a:left>
          <a:right>
            <a:ln w="381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262727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381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A9A9A9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A9A9A9"/>
              </a:solidFill>
              <a:prstDash val="solid"/>
              <a:miter lim="400000"/>
            </a:ln>
          </a:top>
          <a:bottom>
            <a:ln w="381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42424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498" y="11839048"/>
            <a:ext cx="21971003" cy="636979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6500" y="7196865"/>
            <a:ext cx="21971000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7748" y="13080999"/>
            <a:ext cx="368504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reen, hilly landscape"/>
          <p:cNvSpPr/>
          <p:nvPr>
            <p:ph type="pic" idx="21"/>
          </p:nvPr>
        </p:nvSpPr>
        <p:spPr>
          <a:xfrm>
            <a:off x="-431800" y="-4038600"/>
            <a:ext cx="29464000" cy="18034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4468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 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240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4" name="Moss-covered rocks"/>
          <p:cNvSpPr/>
          <p:nvPr>
            <p:ph type="pic" sz="half" idx="21"/>
          </p:nvPr>
        </p:nvSpPr>
        <p:spPr>
          <a:xfrm>
            <a:off x="12052303" y="1270000"/>
            <a:ext cx="11188406" cy="112098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3" name="Large rock formation under dark clouds with a dirt road in the foreground"/>
          <p:cNvSpPr/>
          <p:nvPr>
            <p:ph type="pic" idx="22"/>
          </p:nvPr>
        </p:nvSpPr>
        <p:spPr>
          <a:xfrm>
            <a:off x="6380200" y="1263848"/>
            <a:ext cx="22529801" cy="111934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idx="1" hasCustomPrompt="1"/>
          </p:nvPr>
        </p:nvSpPr>
        <p:spPr>
          <a:xfrm>
            <a:off x="1206500" y="935258"/>
            <a:ext cx="21971000" cy="7359063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 anchor="ctr"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wild plants growing between rocks"/>
          <p:cNvSpPr/>
          <p:nvPr>
            <p:ph type="pic" sz="quarter" idx="21"/>
          </p:nvPr>
        </p:nvSpPr>
        <p:spPr>
          <a:xfrm>
            <a:off x="15430500" y="7085409"/>
            <a:ext cx="8128000" cy="5410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Large rock formation under dark clouds with a dirt road in the foreground"/>
          <p:cNvSpPr/>
          <p:nvPr>
            <p:ph type="pic" idx="22"/>
          </p:nvPr>
        </p:nvSpPr>
        <p:spPr>
          <a:xfrm>
            <a:off x="-2933700" y="1270000"/>
            <a:ext cx="22699133" cy="1127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ild plant growing between lava rocks"/>
          <p:cNvSpPr/>
          <p:nvPr>
            <p:ph type="pic" sz="quarter" idx="23"/>
          </p:nvPr>
        </p:nvSpPr>
        <p:spPr>
          <a:xfrm>
            <a:off x="15430500" y="1270000"/>
            <a:ext cx="8128000" cy="5410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waterfall surrounded by a green rocky landscape"/>
          <p:cNvSpPr/>
          <p:nvPr>
            <p:ph type="pic" idx="21"/>
          </p:nvPr>
        </p:nvSpPr>
        <p:spPr>
          <a:xfrm>
            <a:off x="-1511300" y="-3721100"/>
            <a:ext cx="28511500" cy="190302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Lesson One.png" descr="Lesson One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Lesson Two.png" descr="Lesson Two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Lesson Three.png" descr="Lesson Three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Lesson Four.png" descr="Lesson Four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Lesson Five.png" descr="Lesson Five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Lesson Six.png" descr="Lesson Six.png"/>
          <p:cNvPicPr>
            <a:picLocks noChangeAspect="1"/>
          </p:cNvPicPr>
          <p:nvPr>
            <p:ph type="pic" idx="21"/>
          </p:nvPr>
        </p:nvPicPr>
        <p:blipFill>
          <a:blip r:embed="rId2">
            <a:extLst/>
          </a:blip>
          <a:srcRect l="0" t="26" r="0" b="26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advClick="1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0_BasicBlack">
  <a:themeElements>
    <a:clrScheme name="20_Basic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5A89D"/>
      </a:accent2>
      <a:accent3>
        <a:srgbClr val="1DB100"/>
      </a:accent3>
      <a:accent4>
        <a:srgbClr val="F9B900"/>
      </a:accent4>
      <a:accent5>
        <a:srgbClr val="EE220D"/>
      </a:accent5>
      <a:accent6>
        <a:srgbClr val="CB297B"/>
      </a:accent6>
      <a:hlink>
        <a:srgbClr val="0000FF"/>
      </a:hlink>
      <a:folHlink>
        <a:srgbClr val="FF00FF"/>
      </a:folHlink>
    </a:clrScheme>
    <a:fontScheme name="20_BasicBlack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0_Basic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